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64" Type="http://schemas.openxmlformats.org/officeDocument/2006/relationships/font" Target="fonts/Merriweather-bold.fntdata"/><Relationship Id="rId63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66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65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Relationship Id="rId4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Граф дорог города России и применение на нем алгоритмов </a:t>
            </a:r>
            <a:endParaRPr/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практического задания по дисциплине “Теория конечных графов и ее приложение”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Выполнила:</a:t>
            </a:r>
            <a:br>
              <a:rPr lang="ru" sz="1400"/>
            </a:br>
            <a:r>
              <a:rPr lang="ru" sz="1400"/>
              <a:t>Алиева Сабина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Поэтому был выбран город Таганрог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500925"/>
            <a:ext cx="4166400" cy="40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Код для оригинальной отрисовки города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75" y="1930425"/>
            <a:ext cx="7071826" cy="24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отрисовка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212788"/>
            <a:ext cx="5334000" cy="46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25" y="500925"/>
            <a:ext cx="8672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Код для отрисовки после удаления лишних вершин</a:t>
            </a:r>
            <a:endParaRPr sz="240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88" y="1995600"/>
            <a:ext cx="6433626" cy="22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Отрисовка “очищенного” графа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100" y="220475"/>
            <a:ext cx="50895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675" y="798600"/>
            <a:ext cx="24594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Далее было необходимо найти все больницы города, и вычислять из заданной точки кратчайшие расстояния до всех больниц. В Таганроге их всего оказалось 8. Так как больницы находятся не на дорогах, было необходимо пройти по всем узлам дорог, чтобы найти ближайшие к больницам точки.</a:t>
            </a:r>
            <a:endParaRPr sz="1400"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475" y="677825"/>
            <a:ext cx="5885725" cy="378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675" y="798600"/>
            <a:ext cx="26733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Интерфейс для ввода координат стартовой точки. В качестве такой точки здесь и далее будет выступать адрес моего дома. Аналогично находим ближайшую к нему точку на дороге.</a:t>
            </a:r>
            <a:endParaRPr sz="140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775" y="239925"/>
            <a:ext cx="3937000" cy="33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775" y="3624750"/>
            <a:ext cx="5605692" cy="12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Нахождение кратчайших путей</a:t>
            </a:r>
            <a:endParaRPr/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алгоритма Дейкстры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8963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85325" y="582150"/>
            <a:ext cx="34122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Использованные технологии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171750" y="582150"/>
            <a:ext cx="43944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2"/>
                </a:solidFill>
              </a:rPr>
              <a:t>Язык программирование python 2.7</a:t>
            </a:r>
            <a:endParaRPr sz="1400">
              <a:solidFill>
                <a:schemeClr val="lt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2"/>
                </a:solidFill>
              </a:rPr>
              <a:t>Среда разработки Microsoft Azure Notebooks</a:t>
            </a:r>
            <a:endParaRPr sz="1400">
              <a:solidFill>
                <a:schemeClr val="lt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2"/>
                </a:solidFill>
              </a:rPr>
              <a:t>Использованные библиотеки:</a:t>
            </a:r>
            <a:endParaRPr sz="1400">
              <a:solidFill>
                <a:schemeClr val="lt2"/>
              </a:solidFill>
            </a:endParaRPr>
          </a:p>
          <a:p>
            <a:pPr indent="-317500" lvl="0" marL="457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" sz="1400">
                <a:solidFill>
                  <a:schemeClr val="lt2"/>
                </a:solidFill>
              </a:rPr>
              <a:t>lxml - для обработки xml файла</a:t>
            </a:r>
            <a:endParaRPr sz="1400">
              <a:solidFill>
                <a:schemeClr val="lt2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" sz="1400">
                <a:solidFill>
                  <a:schemeClr val="lt2"/>
                </a:solidFill>
              </a:rPr>
              <a:t>networkx - готовый интерфейс для работы с графами, реализованные алгоритмы и удобная контролируемая отрисовка</a:t>
            </a:r>
            <a:endParaRPr sz="1400">
              <a:solidFill>
                <a:schemeClr val="lt2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" sz="1400">
                <a:solidFill>
                  <a:schemeClr val="lt2"/>
                </a:solidFill>
              </a:rPr>
              <a:t>matplotlib - отрисовка полученных изображений</a:t>
            </a:r>
            <a:endParaRPr sz="1400">
              <a:solidFill>
                <a:schemeClr val="lt2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" sz="1400">
                <a:solidFill>
                  <a:schemeClr val="lt2"/>
                </a:solidFill>
              </a:rPr>
              <a:t>numpy - удобная работа с массивами</a:t>
            </a:r>
            <a:endParaRPr sz="1400">
              <a:solidFill>
                <a:schemeClr val="lt2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" sz="1400">
                <a:solidFill>
                  <a:schemeClr val="lt2"/>
                </a:solidFill>
              </a:rPr>
              <a:t>csv - удобная работа с текстовыми данными</a:t>
            </a:r>
            <a:endParaRPr sz="1400">
              <a:solidFill>
                <a:schemeClr val="lt2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" sz="1400">
                <a:solidFill>
                  <a:schemeClr val="lt2"/>
                </a:solidFill>
              </a:rPr>
              <a:t>heapq - очередь с приоритетом</a:t>
            </a:r>
            <a:endParaRPr sz="1400">
              <a:solidFill>
                <a:schemeClr val="lt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478"/>
            <a:ext cx="9144000" cy="500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алгоритма Левита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51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75" y="55175"/>
            <a:ext cx="7836812" cy="50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675" y="798600"/>
            <a:ext cx="21384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Отрисовка маршрутов, полученных моими алгоритмами</a:t>
            </a:r>
            <a:endParaRPr sz="1800"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725" y="561050"/>
            <a:ext cx="6587624" cy="402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675" y="798600"/>
            <a:ext cx="21870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более красивой и быстрой отрисовки воспользуемся библиотекой networkx</a:t>
            </a:r>
            <a:endParaRPr sz="1800"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5" y="842725"/>
            <a:ext cx="6340525" cy="3262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50" y="628450"/>
            <a:ext cx="8500199" cy="39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Пример реализации</a:t>
            </a:r>
            <a:endParaRPr sz="1800"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025" y="920425"/>
            <a:ext cx="5212526" cy="3581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шло тестирование</a:t>
            </a:r>
            <a:endParaRPr/>
          </a:p>
        </p:txBody>
      </p:sp>
      <p:sp>
        <p:nvSpPr>
          <p:cNvPr id="226" name="Shape 22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25" y="491400"/>
            <a:ext cx="2700924" cy="2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525" y="2642451"/>
            <a:ext cx="2700926" cy="214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3650" y="636700"/>
            <a:ext cx="4814667" cy="42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>
            <p:ph type="title"/>
          </p:nvPr>
        </p:nvSpPr>
        <p:spPr>
          <a:xfrm>
            <a:off x="3992525" y="491400"/>
            <a:ext cx="21873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Ропша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Изначально был выбран город Сочи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500925"/>
            <a:ext cx="4166400" cy="412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Интересные парадоксы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39875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Моя реализация</a:t>
            </a:r>
            <a:endParaRPr/>
          </a:p>
        </p:txBody>
      </p:sp>
      <p:sp>
        <p:nvSpPr>
          <p:cNvPr id="241" name="Shape 241"/>
          <p:cNvSpPr txBox="1"/>
          <p:nvPr>
            <p:ph idx="2" type="body"/>
          </p:nvPr>
        </p:nvSpPr>
        <p:spPr>
          <a:xfrm>
            <a:off x="4609425" y="139875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Алгоритм из networkx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8" y="2089085"/>
            <a:ext cx="4068300" cy="2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77937"/>
            <a:ext cx="4266475" cy="31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моей реализации Дейкстры, Левита и Дейкстры из Networkx</a:t>
            </a:r>
            <a:endParaRPr/>
          </a:p>
        </p:txBody>
      </p:sp>
      <p:sp>
        <p:nvSpPr>
          <p:cNvPr id="249" name="Shape 249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87575" cy="460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75" y="152400"/>
            <a:ext cx="2982013" cy="46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675" y="152400"/>
            <a:ext cx="2957568" cy="46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363" y="191150"/>
            <a:ext cx="305568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439" y="191150"/>
            <a:ext cx="309031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450" y="191150"/>
            <a:ext cx="2483524" cy="7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Полученные результаты</a:t>
            </a:r>
            <a:endParaRPr sz="3600"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Время работы алгоритма для 100 случайных точек.</a:t>
            </a:r>
            <a:endParaRPr/>
          </a:p>
        </p:txBody>
      </p:sp>
      <p:sp>
        <p:nvSpPr>
          <p:cNvPr id="299" name="Shape 299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файла xml osm</a:t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25" y="1381200"/>
            <a:ext cx="2793775" cy="16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925" y="3124775"/>
            <a:ext cx="4512176" cy="17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4294967295" type="title"/>
          </p:nvPr>
        </p:nvSpPr>
        <p:spPr>
          <a:xfrm>
            <a:off x="534775" y="798600"/>
            <a:ext cx="3811500" cy="3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Необходимо замерить время работы всех алгоритмов на 100 случайно выбранных точках и записать в файл. Алгоритмы Дейкстры и А стар будут использованы из библиотеки. На рисунке изображены выбранные точки. Синей отмечена стартовая. </a:t>
            </a:r>
            <a:endParaRPr sz="1400"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50" y="3584625"/>
            <a:ext cx="3004350" cy="48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200" y="191150"/>
            <a:ext cx="34499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00" y="113500"/>
            <a:ext cx="548944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624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6400"/>
            <a:ext cx="8839201" cy="265687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времени подъезда к точкам</a:t>
            </a:r>
            <a:endParaRPr/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задачи коммивояжера</a:t>
            </a:r>
            <a:endParaRPr/>
          </a:p>
        </p:txBody>
      </p:sp>
      <p:sp>
        <p:nvSpPr>
          <p:cNvPr id="330" name="Shape 330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Здесь стартовой точкой был выбран склад “Центрального рынка”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поиска ближайшего соседа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80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00" y="755250"/>
            <a:ext cx="5448075" cy="33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775" y="152400"/>
            <a:ext cx="3199824" cy="47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добавления вершины в цикл  с наименьшим увеличением периметра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296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675" y="798600"/>
            <a:ext cx="1973400" cy="3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Мы удаляем вершину, если она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не встретилась ни в одной дороге или была промежуточной в дороге</a:t>
            </a:r>
            <a:endParaRPr sz="140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475" y="385750"/>
            <a:ext cx="6554126" cy="418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667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174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Полученный результат не отличается от результата, полученного алгоритмом поиска ближайшего соседа</a:t>
            </a:r>
            <a:endParaRPr sz="2400"/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81" y="0"/>
            <a:ext cx="38612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592675" y="1673900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Спасибо за внимание!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60300" y="734850"/>
            <a:ext cx="2731500" cy="36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Запись списка и словаря смежности</a:t>
            </a:r>
            <a:endParaRPr sz="1400"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800" y="801850"/>
            <a:ext cx="5570365" cy="36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01975" y="798600"/>
            <a:ext cx="24789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Код для записи матрицы смежности. Матрица получалась слишком большой и компьютеру не хватило вычислительной мощности, поэтому файла в отчете не прилагается.</a:t>
            </a:r>
            <a:endParaRPr sz="1400"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150" y="896425"/>
            <a:ext cx="3912950" cy="335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Возникли проблемы с компонентами связности</a:t>
            </a:r>
            <a:endParaRPr sz="2400"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50" y="347325"/>
            <a:ext cx="4647626" cy="419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25" y="152400"/>
            <a:ext cx="7097826" cy="42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" type="body"/>
          </p:nvPr>
        </p:nvSpPr>
        <p:spPr>
          <a:xfrm>
            <a:off x="231950" y="4521400"/>
            <a:ext cx="85188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более детальном рассмотрении видно, что очень много несвязных компонент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